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9.jpg"/><Relationship Id="rId5" Type="http://schemas.openxmlformats.org/officeDocument/2006/relationships/image" Target="../media/image8.jpg"/><Relationship Id="rId6" Type="http://schemas.openxmlformats.org/officeDocument/2006/relationships/image" Target="../media/image10.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最初に非常に薄いライトの層</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乾いてからライトグレーを塗ります</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それを乾燥させてから、ダークグレーを追加します</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次に、最も暗いグレーを追加します</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参考画像</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ここにペイントします</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水彩画の基本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水彩は、明るいところから暗いところへ描くときに最も効果的です。これは描画とは逆です。このワークシートは、物体の明暗のさまざまな形状を確認するのに役立ちます。初めての場合は、同じ色の薄い層を使用してください。それ以外の場合は、明るいオレンジなどの暖色から、濃い紫などの寒色に変えてみてください。</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水彩画の基礎 - オレンジ</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水彩は、明るいところから暗いところへ描くときに最も効果的です。これは描画とは逆です。このワークシートは、物体の明暗のさまざまな形状を確認するのに役立ちます。初めての場合は、同じ色の薄いレイヤーを使用するだけです。それ以外の場合は、明るいオレンジなどの暖色から、濃い紫などの寒色に変えてみてください。</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最初に非常に薄いライトの層</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乾いてからライトグレーを塗ります</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参考画像</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ここにペイントします</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それを乾燥させてから、ダークグレーを追加します</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次に、最も暗いグレーを追加します</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